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3" r:id="rId3"/>
    <p:sldId id="322" r:id="rId4"/>
    <p:sldId id="324" r:id="rId5"/>
    <p:sldId id="325" r:id="rId6"/>
    <p:sldId id="326" r:id="rId7"/>
    <p:sldId id="327" r:id="rId8"/>
    <p:sldId id="328" r:id="rId9"/>
    <p:sldId id="329" r:id="rId10"/>
    <p:sldId id="30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28" autoAdjust="0"/>
    <p:restoredTop sz="94660"/>
  </p:normalViewPr>
  <p:slideViewPr>
    <p:cSldViewPr>
      <p:cViewPr varScale="1">
        <p:scale>
          <a:sx n="64" d="100"/>
          <a:sy n="64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AB35D-6F33-4992-AC70-08A2BDE6ADB7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02EEA-8163-47CB-A884-3EC1FC106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Сонгуулийн хууль тогтоомж зөрчсөн үйлдэл, эс үйлдэхүй нь гэмт хэргийн бүрэлдэхүүнтэй бол гэм буруутай этгээдэд холбогдох хуульд заасан хариуцлага хүлээлгэнэ.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Сонгуулийн хууль тогтоомж зөрчсөний улмаас бусдад эдийн болон эдийн бус хохирол учирсан бол гэм буруутай этгээдэд Иргэний хууль, бусад хуульд заасан хариуцлага хүлээлгэнэ./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02EEA-8163-47CB-A884-3EC1FC1066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c.gov.m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1000" y="31242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Хууль тогтоомж зөрчигчдөд </a:t>
            </a:r>
            <a:endParaRPr lang="mn-M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хүлээлгэх </a:t>
            </a: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хариуцлага, </a:t>
            </a:r>
            <a:endParaRPr lang="mn-M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</a:t>
            </a: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гомдол маргаан </a:t>
            </a:r>
            <a:endParaRPr lang="mn-M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хянан  шийдвэрлэх </a:t>
            </a: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харъяалал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973162"/>
            <a:ext cx="2590800" cy="1617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962400" y="560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www.gec.gov.mn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371600"/>
            <a:ext cx="2907590" cy="181543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www.gec.gov.mn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төрөл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rmAutofit fontScale="92500" lnSpcReduction="10000"/>
          </a:bodyPr>
          <a:lstStyle/>
          <a:p>
            <a:r>
              <a:rPr lang="mn-M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хариуцлага</a:t>
            </a:r>
          </a:p>
          <a:p>
            <a:r>
              <a:rPr lang="mn-M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Сахилгын шийтгэл</a:t>
            </a:r>
          </a:p>
          <a:p>
            <a:r>
              <a:rPr lang="mn-M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Эрүүгийн хариуцлага</a:t>
            </a:r>
          </a:p>
          <a:p>
            <a:r>
              <a:rPr lang="mn-M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Иргэний хууль болон бусад хуульд заасан хариуцлага</a:t>
            </a:r>
          </a:p>
          <a:p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mn-MN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/</a:t>
            </a:r>
            <a:r>
              <a:rPr lang="mn-MN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165 дугаар зүйл/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860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хэмжээ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хариуцлага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/нэг сарын хөдөлмөрийн хөлсний доод хэмжээг 2-26 дахин нэмэгдүүлсэнтэй тэнцэх хэмжээний төгрөгөөр торгох/</a:t>
            </a:r>
          </a:p>
          <a:p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Сахилгын шийтгэл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/Төрийн албан хаагчийг төрийн албанд 1-2 жилийн хугацаанд эргэж орох эрхгүйгээр халах/</a:t>
            </a:r>
          </a:p>
          <a:p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2860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хэмжээ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Эрүүгийн хариуцлага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/үйлдэл, эс үйлдэхүй нь гэмт хэргийн бүрэлдэхүүнтэй бол/</a:t>
            </a:r>
          </a:p>
          <a:p>
            <a:pPr>
              <a:buNone/>
            </a:pPr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Иргэний хууль болон бусад хуульд заасан хариуцлага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/бусдад эдийн болон эдийн бус хохирол учирсан бол/</a:t>
            </a:r>
          </a:p>
          <a:p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194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 нь:</a:t>
            </a:r>
          </a:p>
          <a:p>
            <a:pPr algn="just">
              <a:buNone/>
            </a:pP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1.Сонгуулийн хороодын хуралдаанаас гарсан шийдвэрт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дарга, нарийн бичгийн дарга гарын үсэг зурахаас татгалзах эрхгүй.</a:t>
            </a: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2.Сонгуулийн хороодын ажилтан, албан тушаалтныг  үндсэн ажлаас нь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чөлөөлөх, огцруулах, өөр ажил, албан тушаалд шилжүүлэхийг хориглоно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3.Төрийн байгууллага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цалинтай чөлөө олгоно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тохиолдолд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501390"/>
            <a:ext cx="83820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9906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 дараах үйл ажиллагаа явуулахыг </a:t>
            </a:r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сонгуульд </a:t>
            </a:r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оролцож байгаа аль нэг нам, эвсэл, нэр дэвшигчийн талаар сурталчилгаа явуулах;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сонгуульд </a:t>
            </a:r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оролцож байгаа аль нэг нам, эвсэл, нэр дэвшигчийг  дэмжсэн болон эсэргүүцсэн агуулга бүхий үйлдэл хийх, үйл ажиллагаа явуулах;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сонгогчоос </a:t>
            </a:r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эрхээ эдлэхэд нөлөөлөх, нөлөөлөхөөр оролдох;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</a:t>
            </a:r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хураах, тоолох ажилд саад хийх;</a:t>
            </a:r>
          </a:p>
          <a:p>
            <a:pPr fontAlgn="t">
              <a:buNone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63880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912812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 дараах үйл ажиллагаа явуулахыг </a:t>
            </a:r>
            <a:r>
              <a:rPr lang="mn-M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бусдыг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төлөөлж санал өгөх;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зөөврийн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битүүмжилсэн саналын хайрцаг, санал тоолох төхөөрөмжийн лац, битүүмжлэлийг гэмтээх;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гарын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үсэг хуурамчаар үйлдэх;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хуудас солих;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хүчингүй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хуудсаар санал авах;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хуулиар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хориглосон бусад аливаа үйлдэл гаргах, зохион байгуулах, оролцох.</a:t>
            </a:r>
          </a:p>
          <a:p>
            <a:pPr fontAlgn="t">
              <a:buNone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63880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9144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Сонгууль зохион байгуулах талаар эрх хэмжээнийхээ дотор гаргасан аймаг, нийслэл, сум, дүүргийн сонгуулийн хорооны шийдвэрийг холбогдох этгээд биелүүлэх үүрэгтэй. 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mn-MN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mn-MN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албанаас хална.</a:t>
            </a:r>
            <a:endParaRPr lang="en-US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496799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Өргөдөл, гомдол, маргаан </a:t>
            </a:r>
            <a:b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шийдвэрлэх харъяалал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mn-MN" sz="2800" dirty="0" smtClean="0"/>
              <a:t> 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mn-MN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371600"/>
            <a:ext cx="83820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зохион байгуулалттай холбоотой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 </a:t>
            </a:r>
            <a:endParaRPr lang="mn-MN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байгууллагад гаргана</a:t>
            </a: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n-MN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Сонгуулийн байгууллагын гаргасан шийдвэртэй</a:t>
            </a:r>
            <a:r>
              <a:rPr kumimoji="0" lang="mn-MN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холбоотой </a:t>
            </a:r>
            <a:r>
              <a:rPr kumimoji="0" lang="mn-MN" sz="2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</a:t>
            </a:r>
            <a:r>
              <a:rPr kumimoji="0" lang="mn-M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эхэмжлэл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ОНС-ын хувьд Захиргааны хэргийн шүүхэд анхан шатны журмаар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Хорооны шийдвэртэй холбоотой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нэхэмжлэл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хэргийн давж заалдах шатны шүүхэд анхан шатны журмаар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Зөрчил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mn-M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Цагдаагийн</a:t>
            </a:r>
            <a:r>
              <a:rPr kumimoji="0" lang="mn-MN" sz="2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байгууллага шалгаж, шүүхээр  шийдвэрлүүлнэ. </a:t>
            </a:r>
            <a:endParaRPr kumimoji="0" lang="mn-MN" sz="2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mn-MN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n-MN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1217612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3218</TotalTime>
  <Words>304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Хариуцлагын төрөл</vt:lpstr>
      <vt:lpstr>Хариуцлагын хэмжээ</vt:lpstr>
      <vt:lpstr>Хариуцлагын хэмжээ</vt:lpstr>
      <vt:lpstr>Хариуцлага</vt:lpstr>
      <vt:lpstr>Хариуцлага</vt:lpstr>
      <vt:lpstr>Хариуцлага</vt:lpstr>
      <vt:lpstr>Хариуцлага</vt:lpstr>
      <vt:lpstr>Өргөдөл, гомдол, маргаан  шийдвэрлэх харъяалал</vt:lpstr>
      <vt:lpstr> www.gec.gov.mn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ss</cp:lastModifiedBy>
  <cp:revision>782</cp:revision>
  <dcterms:created xsi:type="dcterms:W3CDTF">2011-11-18T12:46:37Z</dcterms:created>
  <dcterms:modified xsi:type="dcterms:W3CDTF">2016-03-27T06:19:24Z</dcterms:modified>
</cp:coreProperties>
</file>